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Nuni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11" Type="http://schemas.openxmlformats.org/officeDocument/2006/relationships/slide" Target="slides/slide6.xml"/><Relationship Id="rId22" Type="http://schemas.openxmlformats.org/officeDocument/2006/relationships/font" Target="fonts/Nunito-boldItalic.fntdata"/><Relationship Id="rId10" Type="http://schemas.openxmlformats.org/officeDocument/2006/relationships/slide" Target="slides/slide5.xml"/><Relationship Id="rId21" Type="http://schemas.openxmlformats.org/officeDocument/2006/relationships/font" Target="fonts/Nuni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0861091eb_0_3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10861091eb_0_3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10861091eb_0_3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10861091eb_0_3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0861091eb_0_3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0861091eb_0_3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10861091eb_0_3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10861091eb_0_3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10861091eb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10861091eb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10861091eb_0_3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10861091eb_0_3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10861091eb_0_3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10861091eb_0_3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0861091eb_0_3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10861091eb_0_3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10861091eb_0_3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10861091eb_0_3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0861091eb_0_3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0861091eb_0_3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10861091eb_0_3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10861091eb_0_3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0861091eb_0_3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10861091eb_0_3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6" name="Google Shape;12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7" name="Google Shape;12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3.xml"/><Relationship Id="rId5" Type="http://schemas.openxmlformats.org/officeDocument/2006/relationships/slide" Target="/ppt/slides/slide6.xml"/><Relationship Id="rId6" Type="http://schemas.openxmlformats.org/officeDocument/2006/relationships/slide" Target="/ppt/slides/slide7.xml"/><Relationship Id="rId7" Type="http://schemas.openxmlformats.org/officeDocument/2006/relationships/slide" Target="/ppt/slides/slide8.xml"/><Relationship Id="rId8" Type="http://schemas.openxmlformats.org/officeDocument/2006/relationships/slide" Target="/ppt/slides/slide1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Integrating Image Captioning and Generation with Gradio and Hugging Face API</a:t>
            </a:r>
            <a:endParaRPr sz="3600"/>
          </a:p>
        </p:txBody>
      </p:sp>
      <p:sp>
        <p:nvSpPr>
          <p:cNvPr id="133" name="Google Shape;133;p14"/>
          <p:cNvSpPr txBox="1"/>
          <p:nvPr>
            <p:ph idx="1" type="subTitle"/>
          </p:nvPr>
        </p:nvSpPr>
        <p:spPr>
          <a:xfrm>
            <a:off x="4650300" y="3210750"/>
            <a:ext cx="418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Jubaida Tasnim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/>
          <p:nvPr>
            <p:ph idx="1" type="body"/>
          </p:nvPr>
        </p:nvSpPr>
        <p:spPr>
          <a:xfrm>
            <a:off x="819150" y="630925"/>
            <a:ext cx="7505700" cy="3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487825"/>
            <a:ext cx="7505700" cy="405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>
            <p:ph idx="1" type="body"/>
          </p:nvPr>
        </p:nvSpPr>
        <p:spPr>
          <a:xfrm>
            <a:off x="819150" y="585750"/>
            <a:ext cx="7505700" cy="39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585750"/>
            <a:ext cx="7505700" cy="397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type="title"/>
          </p:nvPr>
        </p:nvSpPr>
        <p:spPr>
          <a:xfrm>
            <a:off x="781475" y="627150"/>
            <a:ext cx="7505700" cy="7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Enhancement Ideas</a:t>
            </a:r>
            <a:endParaRPr/>
          </a:p>
        </p:txBody>
      </p:sp>
      <p:sp>
        <p:nvSpPr>
          <p:cNvPr id="199" name="Google Shape;199;p25"/>
          <p:cNvSpPr txBox="1"/>
          <p:nvPr>
            <p:ph idx="1" type="body"/>
          </p:nvPr>
        </p:nvSpPr>
        <p:spPr>
          <a:xfrm>
            <a:off x="819150" y="1436875"/>
            <a:ext cx="7505700" cy="30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Potential Improvements</a:t>
            </a:r>
            <a:r>
              <a:rPr lang="en" sz="165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65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036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65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Additional APIs: Experiment with different image generation models for enhanced variety or quality.</a:t>
            </a:r>
            <a:endParaRPr sz="165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036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65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UI Enhancements: Add options for users to adjust generation parameters (e.g., style or theme).</a:t>
            </a:r>
            <a:endParaRPr sz="165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036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65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Continuous Game Loop: Allow users to chain multiple generations to build a story or sequence.</a:t>
            </a:r>
            <a:endParaRPr sz="165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5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Long-term Vision</a:t>
            </a:r>
            <a:r>
              <a:rPr lang="en" sz="165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65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036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65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multi-functional AI-driven game that can be expanded with features like voice prompts, interactive character responses, and customizable image outputs.</a:t>
            </a:r>
            <a:endParaRPr sz="165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0036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654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Integrate feedback mechanisms to collect user preferences, allowing the model to evolve based on user interaction.</a:t>
            </a:r>
            <a:endParaRPr sz="1654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/>
          <p:nvPr>
            <p:ph type="title"/>
          </p:nvPr>
        </p:nvSpPr>
        <p:spPr>
          <a:xfrm>
            <a:off x="819150" y="514200"/>
            <a:ext cx="7505700" cy="7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05" name="Google Shape;205;p26"/>
          <p:cNvSpPr txBox="1"/>
          <p:nvPr>
            <p:ph idx="1" type="body"/>
          </p:nvPr>
        </p:nvSpPr>
        <p:spPr>
          <a:xfrm>
            <a:off x="819150" y="1226100"/>
            <a:ext cx="7505700" cy="33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Summary of Outcomes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Successfully built a generative AI game that demonstrates the integration of image captioning and generation in an interactive UI.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project highlights how AI tools like Hugging Face API and Gradio can be combined to create engaging user experiences.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Reflections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Through this project, insights were gained into optimizing API calls, designing user-centered UIs, and handling iterative image generation in a game loop.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Valuable hands-on experience with Gradio Blocks and API response handling.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Thoughts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project is a stepping stone toward more complex AI-driven applications.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Future improvements could make the app more adaptable to different creative uses, pushing the boundaries of generative AI in game design.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5"/>
          <p:cNvSpPr txBox="1"/>
          <p:nvPr>
            <p:ph type="title"/>
          </p:nvPr>
        </p:nvSpPr>
        <p:spPr>
          <a:xfrm>
            <a:off x="819150" y="6347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Table of Contents</a:t>
            </a:r>
            <a:endParaRPr/>
          </a:p>
        </p:txBody>
      </p:sp>
      <p:sp>
        <p:nvSpPr>
          <p:cNvPr id="139" name="Google Shape;139;p15"/>
          <p:cNvSpPr txBox="1"/>
          <p:nvPr>
            <p:ph idx="1" type="body"/>
          </p:nvPr>
        </p:nvSpPr>
        <p:spPr>
          <a:xfrm>
            <a:off x="819150" y="1429350"/>
            <a:ext cx="7505700" cy="30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5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67807"/>
              <a:buFont typeface="Arial"/>
              <a:buChar char="●"/>
            </a:pPr>
            <a:r>
              <a:rPr lang="en" sz="2359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3"/>
              </a:rPr>
              <a:t>Introduction</a:t>
            </a:r>
            <a:endParaRPr sz="235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7807"/>
              <a:buFont typeface="Arial"/>
              <a:buChar char="●"/>
            </a:pPr>
            <a:r>
              <a:rPr lang="en" sz="2359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Design</a:t>
            </a:r>
            <a:endParaRPr sz="235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7807"/>
              <a:buFont typeface="Arial"/>
              <a:buChar char="●"/>
            </a:pPr>
            <a:r>
              <a:rPr lang="en" sz="2359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5"/>
              </a:rPr>
              <a:t>Implementation</a:t>
            </a:r>
            <a:endParaRPr sz="235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7807"/>
              <a:buFont typeface="Arial"/>
              <a:buChar char="●"/>
            </a:pPr>
            <a:r>
              <a:rPr lang="en" sz="2359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6"/>
              </a:rPr>
              <a:t>Test</a:t>
            </a:r>
            <a:endParaRPr sz="235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7807"/>
              <a:buFont typeface="Arial"/>
              <a:buChar char="●"/>
            </a:pPr>
            <a:r>
              <a:rPr lang="en" sz="2359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7"/>
              </a:rPr>
              <a:t>Story from Image</a:t>
            </a:r>
            <a:endParaRPr sz="235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7807"/>
              <a:buFont typeface="Arial"/>
              <a:buChar char="●"/>
            </a:pPr>
            <a:r>
              <a:rPr lang="en" sz="2359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8"/>
              </a:rPr>
              <a:t>Enhancement Ideas</a:t>
            </a:r>
            <a:endParaRPr sz="235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96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7807"/>
              <a:buFont typeface="Arial"/>
              <a:buChar char="●"/>
            </a:pPr>
            <a:r>
              <a:rPr lang="en" sz="2359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action="ppaction://hlinksldjump" r:id="rId9"/>
              </a:rPr>
              <a:t>Conclusion</a:t>
            </a:r>
            <a:endParaRPr sz="2359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 txBox="1"/>
          <p:nvPr>
            <p:ph type="title"/>
          </p:nvPr>
        </p:nvSpPr>
        <p:spPr>
          <a:xfrm>
            <a:off x="819150" y="593275"/>
            <a:ext cx="7505700" cy="8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5" name="Google Shape;145;p16"/>
          <p:cNvSpPr txBox="1"/>
          <p:nvPr>
            <p:ph idx="1" type="body"/>
          </p:nvPr>
        </p:nvSpPr>
        <p:spPr>
          <a:xfrm>
            <a:off x="819150" y="1421800"/>
            <a:ext cx="7505700" cy="30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Purpose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Developing a generative AI application that combines image captioning and generation, designed as a game app. This app leverages Gradio for UI components and Hugging Face API for image-to-text and text-to-image functionalities.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Part of a lesson on building AI-driven apps for NLP and image-based tasks, this project serves as a hands-on exercise to understand API integration, Gradio UI, and iterative game development.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Scope and Objectives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9562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 an engaging, interactive experience that generates captions for uploaded images and creates new images from text captions.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9562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an intuitive and streamlined interface that encourages users to explore multiple iterations of captioning and image generation.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"/>
          <p:cNvSpPr txBox="1"/>
          <p:nvPr>
            <p:ph type="title"/>
          </p:nvPr>
        </p:nvSpPr>
        <p:spPr>
          <a:xfrm>
            <a:off x="819150" y="544325"/>
            <a:ext cx="7505700" cy="7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151" name="Google Shape;151;p17"/>
          <p:cNvSpPr txBox="1"/>
          <p:nvPr>
            <p:ph idx="1" type="body"/>
          </p:nvPr>
        </p:nvSpPr>
        <p:spPr>
          <a:xfrm>
            <a:off x="819150" y="1436875"/>
            <a:ext cx="7505700" cy="30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Purpose of Design Decisions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Explaining the “why” behind each decision in the app's design and development.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Identify and Understand the Problems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Problem: Create an engaging game experience that utilizes AI for both image captioning and generation.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Requirements: Easy-to-use UI (Gradio) that allows seamless transitions between captioning and generating images.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Constraints: Ensure the application integrates well with Hugging Face API for image-to-text and text-to-image processes.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 txBox="1"/>
          <p:nvPr>
            <p:ph idx="1" type="body"/>
          </p:nvPr>
        </p:nvSpPr>
        <p:spPr>
          <a:xfrm>
            <a:off x="819150" y="834300"/>
            <a:ext cx="7505700" cy="36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Investigate Possible Solutions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Solution 1: Use separate APIs for image captioning and generation.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Solution 2: Integrate both APIs in a single streamlined game loop to enhance user experience.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Solution 3: Experiment with combining captioning and generation in a single click to simplify user interaction.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Theoretical Comparison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Solution 3 was selected as the best option to improve user flow by allowing both captioning and generation in a single step.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using Gradio Blocks and function integration, the app creates a cohesive experience that keeps users engaged.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/>
          <p:nvPr>
            <p:ph type="title"/>
          </p:nvPr>
        </p:nvSpPr>
        <p:spPr>
          <a:xfrm>
            <a:off x="819150" y="476525"/>
            <a:ext cx="7505700" cy="6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62" name="Google Shape;162;p19"/>
          <p:cNvSpPr txBox="1"/>
          <p:nvPr>
            <p:ph idx="1" type="body"/>
          </p:nvPr>
        </p:nvSpPr>
        <p:spPr>
          <a:xfrm>
            <a:off x="819150" y="1105450"/>
            <a:ext cx="7505700" cy="33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Implementation Approach</a:t>
            </a:r>
            <a:r>
              <a:rPr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4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181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Developed using Gradio for the frontend UI, providing interactive elements such as image upload, caption generation, and image creation.</a:t>
            </a:r>
            <a:endParaRPr sz="4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18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Functions:</a:t>
            </a:r>
            <a:endParaRPr sz="4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181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captioner: Captions an uploaded image by converting it to base64 and sending it to the Hugging Face image-to-text API.</a:t>
            </a:r>
            <a:endParaRPr sz="4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181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generate: Takes text input to generate an image using the text-to-image API, decoding it back into an image.</a:t>
            </a:r>
            <a:endParaRPr sz="4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181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caption_and_generate: A combined function to allow captioning and generation in one action.</a:t>
            </a:r>
            <a:endParaRPr sz="4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18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Challenges and Adaptations</a:t>
            </a:r>
            <a:r>
              <a:rPr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4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181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API Integration: Required setting up endpoint URLs and authorization using environment variables.</a:t>
            </a:r>
            <a:endParaRPr sz="4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181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en" sz="49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UI Streamlining: Combining captioning and generation into one function simplified the game interface and improved user flow.</a:t>
            </a:r>
            <a:endParaRPr sz="49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>
            <p:ph type="title"/>
          </p:nvPr>
        </p:nvSpPr>
        <p:spPr>
          <a:xfrm>
            <a:off x="819150" y="589500"/>
            <a:ext cx="75057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</a:t>
            </a:r>
            <a:endParaRPr/>
          </a:p>
        </p:txBody>
      </p:sp>
      <p:sp>
        <p:nvSpPr>
          <p:cNvPr id="168" name="Google Shape;168;p20"/>
          <p:cNvSpPr txBox="1"/>
          <p:nvPr>
            <p:ph idx="1" type="body"/>
          </p:nvPr>
        </p:nvSpPr>
        <p:spPr>
          <a:xfrm>
            <a:off x="819150" y="1308825"/>
            <a:ext cx="7505700" cy="31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Testing Methodology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Performed unit tests on API responses to ensure both captioning and image generation functions were working correctly.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Tested the UI by running the Gradio Blocks interface locally to validate that user inputs (image upload, caption text) triggered the correct responses and outputs.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Edge cases: Tested with diverse image inputs to ensure robustness of caption generation and image variety.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Findings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single-step caption and generate button streamlined the user experience.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Observations from testing led to optimizations in image loading and response handling, enhancing performance.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type="title"/>
          </p:nvPr>
        </p:nvSpPr>
        <p:spPr>
          <a:xfrm>
            <a:off x="819150" y="382375"/>
            <a:ext cx="7505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Story from Image</a:t>
            </a:r>
            <a:endParaRPr/>
          </a:p>
        </p:txBody>
      </p:sp>
      <p:sp>
        <p:nvSpPr>
          <p:cNvPr id="174" name="Google Shape;174;p21"/>
          <p:cNvSpPr txBox="1"/>
          <p:nvPr>
            <p:ph idx="1" type="body"/>
          </p:nvPr>
        </p:nvSpPr>
        <p:spPr>
          <a:xfrm>
            <a:off x="819150" y="1225975"/>
            <a:ext cx="7574400" cy="3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052800"/>
            <a:ext cx="7574400" cy="3630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819150" y="510425"/>
            <a:ext cx="7505700" cy="41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510425"/>
            <a:ext cx="7505700" cy="416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